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4.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5.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6.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7.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theme/theme8.xml" ContentType="application/vnd.openxmlformats-officedocument.theme+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9.xml" ContentType="application/vnd.openxmlformats-officedocument.theme+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theme/theme10.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1"/>
    <p:sldMasterId id="2147483833" r:id="rId2"/>
    <p:sldMasterId id="2147483869" r:id="rId3"/>
    <p:sldMasterId id="2147483904" r:id="rId4"/>
    <p:sldMasterId id="2147483939" r:id="rId5"/>
    <p:sldMasterId id="2147483975" r:id="rId6"/>
    <p:sldMasterId id="2147484041" r:id="rId7"/>
    <p:sldMasterId id="2147484125" r:id="rId8"/>
    <p:sldMasterId id="2147484161" r:id="rId9"/>
    <p:sldMasterId id="2147484179" r:id="rId10"/>
  </p:sldMasterIdLst>
  <p:sldIdLst>
    <p:sldId id="256" r:id="rId11"/>
    <p:sldId id="257" r:id="rId12"/>
    <p:sldId id="258" r:id="rId13"/>
    <p:sldId id="260" r:id="rId14"/>
    <p:sldId id="261" r:id="rId15"/>
    <p:sldId id="262" r:id="rId16"/>
    <p:sldId id="263" r:id="rId17"/>
    <p:sldId id="264" r:id="rId18"/>
    <p:sldId id="265" r:id="rId19"/>
    <p:sldId id="266" r:id="rId20"/>
    <p:sldId id="267" r:id="rId21"/>
    <p:sldId id="269" r:id="rId22"/>
    <p:sldId id="270" r:id="rId23"/>
    <p:sldId id="26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0" d="100"/>
          <a:sy n="80" d="100"/>
        </p:scale>
        <p:origin x="37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tableStyles" Target="tableStyles.xml"/><Relationship Id="rId10" Type="http://schemas.openxmlformats.org/officeDocument/2006/relationships/slideMaster" Target="slideMasters/slideMaster10.xml"/><Relationship Id="rId19" Type="http://schemas.openxmlformats.org/officeDocument/2006/relationships/slide" Target="slides/slide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jpg>
</file>

<file path=ppt/media/image25.jpg>
</file>

<file path=ppt/media/image26.jpg>
</file>

<file path=ppt/media/image27.jpg>
</file>

<file path=ppt/media/image28.jp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23663D22-8719-4DD4-8F72-299C44DDA73F}"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8289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41837565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533165882"/>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248991009"/>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3806668871"/>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348474945"/>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48445094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39182297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345840996"/>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84521173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23096247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16337531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25068836"/>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980518706"/>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355908747"/>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3569874116"/>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7906807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21728253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01508314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55787476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70581045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175819271"/>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803800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65957844"/>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17934317"/>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23174772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29357871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277598190"/>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49834708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28170222"/>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045912857"/>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136407008"/>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038129947"/>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2042568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266575264"/>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56910356"/>
      </p:ext>
    </p:extLst>
  </p:cSld>
  <p:clrMapOvr>
    <a:overrideClrMapping bg1="dk1" tx1="lt1" bg2="dk2" tx2="lt2" accent1="accent1" accent2="accent2" accent3="accent3" accent4="accent4" accent5="accent5" accent6="accent6" hlink="hlink" folHlink="folHlink"/>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4343630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922130751"/>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726157097"/>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614358148"/>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578812299"/>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43357506"/>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477358447"/>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336563577"/>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0726956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55608092"/>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74570829"/>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539684761"/>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025861287"/>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730771325"/>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948815553"/>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015498810"/>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326568917"/>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621675891"/>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265029898"/>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5635237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6316926"/>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12980695"/>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743010568"/>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043412011"/>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790853471"/>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796976313"/>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434069732"/>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010539400"/>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89040871"/>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642577102"/>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024271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6660019"/>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020816432"/>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784912524"/>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283386355"/>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6410183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851935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9130382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336707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0978329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2146959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0039403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8830923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3798164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6171787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8789117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3061805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09601598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5735545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23663D22-8719-4DD4-8F72-299C44DDA73F}"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58302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8613094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2356530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28415908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35730989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81468284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5751495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1567750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41056511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78965584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8894566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756735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2040298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54073873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12657162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97029523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60914474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22371953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41729952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880592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05029176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17723820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759779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9403026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90853896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404134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40615942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09954445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29384265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63202156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04107655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70105493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21314296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631671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5660023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390319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8261868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5313659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1578191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17777419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14564443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29526472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22431203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64675222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456278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71568181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24107862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57004828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44851667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81808194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57775568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09467021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16874605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58109069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19497735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23663D22-8719-4DD4-8F72-299C44DDA73F}"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848239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18944906"/>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619330837"/>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07373007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97079531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07021338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212300854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90569027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36519602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B357FB-857D-4008-A022-E6884C5D1380}" type="datetimeFigureOut">
              <a:rPr lang="en-US" smtClean="0"/>
              <a:t>4/22/2015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43935697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01651243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B357FB-857D-4008-A022-E6884C5D1380}" type="datetimeFigureOut">
              <a:rPr lang="en-US" smtClean="0"/>
              <a:t>4/22/2015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899021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43614694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98862335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85B357FB-857D-4008-A022-E6884C5D1380}" type="datetimeFigureOut">
              <a:rPr lang="en-US" smtClean="0"/>
              <a:t>4/22/2015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74232619"/>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251715628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23674631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187971789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72964672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54220756"/>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B357FB-857D-4008-A022-E6884C5D1380}" type="datetimeFigureOut">
              <a:rPr lang="en-US" smtClean="0"/>
              <a:t>4/22/2015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4216563057"/>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32807975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5B357FB-857D-4008-A022-E6884C5D1380}" type="datetimeFigureOut">
              <a:rPr lang="en-US" smtClean="0"/>
              <a:t>4/22/2015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663D22-8719-4DD4-8F72-299C44DDA73F}" type="slidenum">
              <a:rPr lang="en-US" smtClean="0"/>
              <a:t>‹#›</a:t>
            </a:fld>
            <a:endParaRPr lang="en-US"/>
          </a:p>
        </p:txBody>
      </p:sp>
    </p:spTree>
    <p:extLst>
      <p:ext uri="{BB962C8B-B14F-4D97-AF65-F5344CB8AC3E}">
        <p14:creationId xmlns:p14="http://schemas.microsoft.com/office/powerpoint/2010/main" val="585658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54.xml"/><Relationship Id="rId13" Type="http://schemas.openxmlformats.org/officeDocument/2006/relationships/slideLayout" Target="../slideLayouts/slideLayout159.xml"/><Relationship Id="rId18" Type="http://schemas.openxmlformats.org/officeDocument/2006/relationships/theme" Target="../theme/theme10.xml"/><Relationship Id="rId3" Type="http://schemas.openxmlformats.org/officeDocument/2006/relationships/slideLayout" Target="../slideLayouts/slideLayout149.xml"/><Relationship Id="rId21" Type="http://schemas.openxmlformats.org/officeDocument/2006/relationships/image" Target="../media/image22.png"/><Relationship Id="rId7" Type="http://schemas.openxmlformats.org/officeDocument/2006/relationships/slideLayout" Target="../slideLayouts/slideLayout153.xml"/><Relationship Id="rId12" Type="http://schemas.openxmlformats.org/officeDocument/2006/relationships/slideLayout" Target="../slideLayouts/slideLayout158.xml"/><Relationship Id="rId17" Type="http://schemas.openxmlformats.org/officeDocument/2006/relationships/slideLayout" Target="../slideLayouts/slideLayout163.xml"/><Relationship Id="rId2" Type="http://schemas.openxmlformats.org/officeDocument/2006/relationships/slideLayout" Target="../slideLayouts/slideLayout148.xml"/><Relationship Id="rId16" Type="http://schemas.openxmlformats.org/officeDocument/2006/relationships/slideLayout" Target="../slideLayouts/slideLayout162.xml"/><Relationship Id="rId20" Type="http://schemas.openxmlformats.org/officeDocument/2006/relationships/image" Target="../media/image21.png"/><Relationship Id="rId1" Type="http://schemas.openxmlformats.org/officeDocument/2006/relationships/slideLayout" Target="../slideLayouts/slideLayout147.xml"/><Relationship Id="rId6" Type="http://schemas.openxmlformats.org/officeDocument/2006/relationships/slideLayout" Target="../slideLayouts/slideLayout152.xml"/><Relationship Id="rId11" Type="http://schemas.openxmlformats.org/officeDocument/2006/relationships/slideLayout" Target="../slideLayouts/slideLayout157.xml"/><Relationship Id="rId5" Type="http://schemas.openxmlformats.org/officeDocument/2006/relationships/slideLayout" Target="../slideLayouts/slideLayout151.xml"/><Relationship Id="rId15" Type="http://schemas.openxmlformats.org/officeDocument/2006/relationships/slideLayout" Target="../slideLayouts/slideLayout161.xml"/><Relationship Id="rId10" Type="http://schemas.openxmlformats.org/officeDocument/2006/relationships/slideLayout" Target="../slideLayouts/slideLayout156.xml"/><Relationship Id="rId19" Type="http://schemas.openxmlformats.org/officeDocument/2006/relationships/image" Target="../media/image20.png"/><Relationship Id="rId4" Type="http://schemas.openxmlformats.org/officeDocument/2006/relationships/slideLayout" Target="../slideLayouts/slideLayout150.xml"/><Relationship Id="rId9" Type="http://schemas.openxmlformats.org/officeDocument/2006/relationships/slideLayout" Target="../slideLayouts/slideLayout155.xml"/><Relationship Id="rId14" Type="http://schemas.openxmlformats.org/officeDocument/2006/relationships/slideLayout" Target="../slideLayouts/slideLayout160.xml"/><Relationship Id="rId22" Type="http://schemas.openxmlformats.org/officeDocument/2006/relationships/image" Target="../media/image23.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7.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theme" Target="../theme/theme3.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19" Type="http://schemas.openxmlformats.org/officeDocument/2006/relationships/image" Target="../media/image10.png"/><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theme" Target="../theme/theme4.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18" Type="http://schemas.openxmlformats.org/officeDocument/2006/relationships/theme" Target="../theme/theme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10" Type="http://schemas.openxmlformats.org/officeDocument/2006/relationships/slideLayout" Target="../slideLayouts/slideLayout77.xml"/><Relationship Id="rId19" Type="http://schemas.openxmlformats.org/officeDocument/2006/relationships/image" Target="../media/image11.png"/><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slideLayout" Target="../slideLayouts/slideLayout97.xml"/><Relationship Id="rId18" Type="http://schemas.openxmlformats.org/officeDocument/2006/relationships/theme" Target="../theme/theme6.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17" Type="http://schemas.openxmlformats.org/officeDocument/2006/relationships/slideLayout" Target="../slideLayouts/slideLayout101.xml"/><Relationship Id="rId2" Type="http://schemas.openxmlformats.org/officeDocument/2006/relationships/slideLayout" Target="../slideLayouts/slideLayout86.xml"/><Relationship Id="rId16" Type="http://schemas.openxmlformats.org/officeDocument/2006/relationships/slideLayout" Target="../slideLayouts/slideLayout100.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5" Type="http://schemas.openxmlformats.org/officeDocument/2006/relationships/slideLayout" Target="../slideLayouts/slideLayout99.xml"/><Relationship Id="rId10" Type="http://schemas.openxmlformats.org/officeDocument/2006/relationships/slideLayout" Target="../slideLayouts/slideLayout94.xml"/><Relationship Id="rId19" Type="http://schemas.openxmlformats.org/officeDocument/2006/relationships/image" Target="../media/image10.png"/><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slideLayout" Target="../slideLayouts/slideLayout9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theme" Target="../theme/theme7.xml"/><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0.xml"/><Relationship Id="rId13" Type="http://schemas.openxmlformats.org/officeDocument/2006/relationships/slideLayout" Target="../slideLayouts/slideLayout125.xml"/><Relationship Id="rId18" Type="http://schemas.openxmlformats.org/officeDocument/2006/relationships/theme" Target="../theme/theme8.xml"/><Relationship Id="rId3" Type="http://schemas.openxmlformats.org/officeDocument/2006/relationships/slideLayout" Target="../slideLayouts/slideLayout115.xml"/><Relationship Id="rId7" Type="http://schemas.openxmlformats.org/officeDocument/2006/relationships/slideLayout" Target="../slideLayouts/slideLayout119.xml"/><Relationship Id="rId12" Type="http://schemas.openxmlformats.org/officeDocument/2006/relationships/slideLayout" Target="../slideLayouts/slideLayout124.xml"/><Relationship Id="rId17" Type="http://schemas.openxmlformats.org/officeDocument/2006/relationships/slideLayout" Target="../slideLayouts/slideLayout129.xml"/><Relationship Id="rId2" Type="http://schemas.openxmlformats.org/officeDocument/2006/relationships/slideLayout" Target="../slideLayouts/slideLayout114.xml"/><Relationship Id="rId16" Type="http://schemas.openxmlformats.org/officeDocument/2006/relationships/slideLayout" Target="../slideLayouts/slideLayout128.xml"/><Relationship Id="rId1" Type="http://schemas.openxmlformats.org/officeDocument/2006/relationships/slideLayout" Target="../slideLayouts/slideLayout113.xml"/><Relationship Id="rId6" Type="http://schemas.openxmlformats.org/officeDocument/2006/relationships/slideLayout" Target="../slideLayouts/slideLayout118.xml"/><Relationship Id="rId11" Type="http://schemas.openxmlformats.org/officeDocument/2006/relationships/slideLayout" Target="../slideLayouts/slideLayout123.xml"/><Relationship Id="rId5" Type="http://schemas.openxmlformats.org/officeDocument/2006/relationships/slideLayout" Target="../slideLayouts/slideLayout117.xml"/><Relationship Id="rId15" Type="http://schemas.openxmlformats.org/officeDocument/2006/relationships/slideLayout" Target="../slideLayouts/slideLayout127.xml"/><Relationship Id="rId10" Type="http://schemas.openxmlformats.org/officeDocument/2006/relationships/slideLayout" Target="../slideLayouts/slideLayout122.xml"/><Relationship Id="rId4" Type="http://schemas.openxmlformats.org/officeDocument/2006/relationships/slideLayout" Target="../slideLayouts/slideLayout116.xml"/><Relationship Id="rId9" Type="http://schemas.openxmlformats.org/officeDocument/2006/relationships/slideLayout" Target="../slideLayouts/slideLayout121.xml"/><Relationship Id="rId14" Type="http://schemas.openxmlformats.org/officeDocument/2006/relationships/slideLayout" Target="../slideLayouts/slideLayout12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37.xml"/><Relationship Id="rId13" Type="http://schemas.openxmlformats.org/officeDocument/2006/relationships/slideLayout" Target="../slideLayouts/slideLayout142.xml"/><Relationship Id="rId18" Type="http://schemas.openxmlformats.org/officeDocument/2006/relationships/theme" Target="../theme/theme9.xml"/><Relationship Id="rId3" Type="http://schemas.openxmlformats.org/officeDocument/2006/relationships/slideLayout" Target="../slideLayouts/slideLayout132.xml"/><Relationship Id="rId7" Type="http://schemas.openxmlformats.org/officeDocument/2006/relationships/slideLayout" Target="../slideLayouts/slideLayout136.xml"/><Relationship Id="rId12" Type="http://schemas.openxmlformats.org/officeDocument/2006/relationships/slideLayout" Target="../slideLayouts/slideLayout141.xml"/><Relationship Id="rId17" Type="http://schemas.openxmlformats.org/officeDocument/2006/relationships/slideLayout" Target="../slideLayouts/slideLayout146.xml"/><Relationship Id="rId2" Type="http://schemas.openxmlformats.org/officeDocument/2006/relationships/slideLayout" Target="../slideLayouts/slideLayout131.xml"/><Relationship Id="rId16" Type="http://schemas.openxmlformats.org/officeDocument/2006/relationships/slideLayout" Target="../slideLayouts/slideLayout145.xml"/><Relationship Id="rId1" Type="http://schemas.openxmlformats.org/officeDocument/2006/relationships/slideLayout" Target="../slideLayouts/slideLayout130.xml"/><Relationship Id="rId6" Type="http://schemas.openxmlformats.org/officeDocument/2006/relationships/slideLayout" Target="../slideLayouts/slideLayout135.xml"/><Relationship Id="rId11" Type="http://schemas.openxmlformats.org/officeDocument/2006/relationships/slideLayout" Target="../slideLayouts/slideLayout140.xml"/><Relationship Id="rId5" Type="http://schemas.openxmlformats.org/officeDocument/2006/relationships/slideLayout" Target="../slideLayouts/slideLayout134.xml"/><Relationship Id="rId15" Type="http://schemas.openxmlformats.org/officeDocument/2006/relationships/slideLayout" Target="../slideLayouts/slideLayout144.xml"/><Relationship Id="rId10" Type="http://schemas.openxmlformats.org/officeDocument/2006/relationships/slideLayout" Target="../slideLayouts/slideLayout139.xml"/><Relationship Id="rId4" Type="http://schemas.openxmlformats.org/officeDocument/2006/relationships/slideLayout" Target="../slideLayouts/slideLayout133.xml"/><Relationship Id="rId9" Type="http://schemas.openxmlformats.org/officeDocument/2006/relationships/slideLayout" Target="../slideLayouts/slideLayout138.xml"/><Relationship Id="rId14" Type="http://schemas.openxmlformats.org/officeDocument/2006/relationships/slideLayout" Target="../slideLayouts/slideLayout1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3444065437"/>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 id="2147483773" r:id="rId12"/>
    <p:sldLayoutId id="2147483774" r:id="rId13"/>
    <p:sldLayoutId id="2147483775" r:id="rId14"/>
    <p:sldLayoutId id="2147483776" r:id="rId15"/>
    <p:sldLayoutId id="2147483777" r:id="rId16"/>
    <p:sldLayoutId id="2147483778"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2966445936"/>
      </p:ext>
    </p:extLst>
  </p:cSld>
  <p:clrMap bg1="dk1" tx1="lt1" bg2="dk2" tx2="lt2" accent1="accent1" accent2="accent2" accent3="accent3" accent4="accent4" accent5="accent5" accent6="accent6" hlink="hlink" folHlink="folHlink"/>
  <p:sldLayoutIdLst>
    <p:sldLayoutId id="2147484180" r:id="rId1"/>
    <p:sldLayoutId id="2147484181" r:id="rId2"/>
    <p:sldLayoutId id="2147484182" r:id="rId3"/>
    <p:sldLayoutId id="2147484183" r:id="rId4"/>
    <p:sldLayoutId id="2147484184" r:id="rId5"/>
    <p:sldLayoutId id="2147484185" r:id="rId6"/>
    <p:sldLayoutId id="2147484186" r:id="rId7"/>
    <p:sldLayoutId id="2147484187" r:id="rId8"/>
    <p:sldLayoutId id="2147484188" r:id="rId9"/>
    <p:sldLayoutId id="2147484189" r:id="rId10"/>
    <p:sldLayoutId id="2147484190" r:id="rId11"/>
    <p:sldLayoutId id="2147484191" r:id="rId12"/>
    <p:sldLayoutId id="2147484192" r:id="rId13"/>
    <p:sldLayoutId id="2147484193" r:id="rId14"/>
    <p:sldLayoutId id="2147484194" r:id="rId15"/>
    <p:sldLayoutId id="2147484195" r:id="rId16"/>
    <p:sldLayoutId id="214748419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278657341"/>
      </p:ext>
    </p:extLst>
  </p:cSld>
  <p:clrMap bg1="dk1" tx1="lt1" bg2="dk2" tx2="lt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 id="2147483842" r:id="rId9"/>
    <p:sldLayoutId id="2147483843" r:id="rId10"/>
    <p:sldLayoutId id="2147483844" r:id="rId11"/>
    <p:sldLayoutId id="2147483845" r:id="rId12"/>
    <p:sldLayoutId id="2147483846" r:id="rId13"/>
    <p:sldLayoutId id="2147483847" r:id="rId14"/>
    <p:sldLayoutId id="2147483848" r:id="rId15"/>
    <p:sldLayoutId id="2147483849" r:id="rId16"/>
    <p:sldLayoutId id="2147483850"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3887614838"/>
      </p:ext>
    </p:extLst>
  </p:cSld>
  <p:clrMap bg1="dk1" tx1="lt1" bg2="dk2" tx2="lt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 id="2147483881" r:id="rId12"/>
    <p:sldLayoutId id="2147483882" r:id="rId13"/>
    <p:sldLayoutId id="2147483883" r:id="rId14"/>
    <p:sldLayoutId id="2147483884" r:id="rId15"/>
    <p:sldLayoutId id="2147483885" r:id="rId16"/>
    <p:sldLayoutId id="2147483886" r:id="rId17"/>
  </p:sldLayoutIdLst>
  <p:txStyles>
    <p:title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841783830"/>
      </p:ext>
    </p:extLst>
  </p:cSld>
  <p:clrMap bg1="dk1" tx1="lt1" bg2="dk2" tx2="lt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8" r:id="rId14"/>
    <p:sldLayoutId id="2147483919" r:id="rId15"/>
    <p:sldLayoutId id="214748392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4043884756"/>
      </p:ext>
    </p:extLst>
  </p:cSld>
  <p:clrMap bg1="dk1" tx1="lt1" bg2="dk2" tx2="lt2" accent1="accent1" accent2="accent2" accent3="accent3" accent4="accent4" accent5="accent5" accent6="accent6" hlink="hlink" folHlink="folHlink"/>
  <p:sldLayoutIdLst>
    <p:sldLayoutId id="2147483940" r:id="rId1"/>
    <p:sldLayoutId id="2147483941" r:id="rId2"/>
    <p:sldLayoutId id="2147483942" r:id="rId3"/>
    <p:sldLayoutId id="2147483943" r:id="rId4"/>
    <p:sldLayoutId id="2147483944" r:id="rId5"/>
    <p:sldLayoutId id="2147483945" r:id="rId6"/>
    <p:sldLayoutId id="2147483946" r:id="rId7"/>
    <p:sldLayoutId id="2147483947" r:id="rId8"/>
    <p:sldLayoutId id="2147483948" r:id="rId9"/>
    <p:sldLayoutId id="2147483949" r:id="rId10"/>
    <p:sldLayoutId id="2147483950" r:id="rId11"/>
    <p:sldLayoutId id="2147483951" r:id="rId12"/>
    <p:sldLayoutId id="2147483952" r:id="rId13"/>
    <p:sldLayoutId id="2147483953" r:id="rId14"/>
    <p:sldLayoutId id="2147483954" r:id="rId15"/>
    <p:sldLayoutId id="2147483955" r:id="rId16"/>
    <p:sldLayoutId id="2147483956"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1260976305"/>
      </p:ext>
    </p:extLst>
  </p:cSld>
  <p:clrMap bg1="dk1" tx1="lt1" bg2="dk2" tx2="lt2" accent1="accent1" accent2="accent2" accent3="accent3" accent4="accent4" accent5="accent5" accent6="accent6" hlink="hlink" folHlink="folHlink"/>
  <p:sldLayoutIdLst>
    <p:sldLayoutId id="2147483976" r:id="rId1"/>
    <p:sldLayoutId id="2147483977" r:id="rId2"/>
    <p:sldLayoutId id="2147483978" r:id="rId3"/>
    <p:sldLayoutId id="2147483979" r:id="rId4"/>
    <p:sldLayoutId id="2147483980" r:id="rId5"/>
    <p:sldLayoutId id="2147483981" r:id="rId6"/>
    <p:sldLayoutId id="2147483982" r:id="rId7"/>
    <p:sldLayoutId id="2147483983" r:id="rId8"/>
    <p:sldLayoutId id="2147483984" r:id="rId9"/>
    <p:sldLayoutId id="2147483985" r:id="rId10"/>
    <p:sldLayoutId id="2147483986" r:id="rId11"/>
    <p:sldLayoutId id="2147483987" r:id="rId12"/>
    <p:sldLayoutId id="2147483988" r:id="rId13"/>
    <p:sldLayoutId id="2147483989" r:id="rId14"/>
    <p:sldLayoutId id="2147483990" r:id="rId15"/>
    <p:sldLayoutId id="2147483991" r:id="rId16"/>
    <p:sldLayoutId id="2147483992"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23663D22-8719-4DD4-8F72-299C44DDA73F}"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19776304"/>
      </p:ext>
    </p:extLst>
  </p:cSld>
  <p:clrMap bg1="lt1" tx1="dk1" bg2="lt2" tx2="dk2" accent1="accent1" accent2="accent2" accent3="accent3" accent4="accent4" accent5="accent5" accent6="accent6" hlink="hlink" folHlink="folHlink"/>
  <p:sldLayoutIdLst>
    <p:sldLayoutId id="2147484042" r:id="rId1"/>
    <p:sldLayoutId id="2147484043" r:id="rId2"/>
    <p:sldLayoutId id="2147484044" r:id="rId3"/>
    <p:sldLayoutId id="2147484045" r:id="rId4"/>
    <p:sldLayoutId id="2147484046" r:id="rId5"/>
    <p:sldLayoutId id="2147484047" r:id="rId6"/>
    <p:sldLayoutId id="2147484048" r:id="rId7"/>
    <p:sldLayoutId id="2147484049" r:id="rId8"/>
    <p:sldLayoutId id="2147484050" r:id="rId9"/>
    <p:sldLayoutId id="2147484051" r:id="rId10"/>
    <p:sldLayoutId id="2147484052"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1608815603"/>
      </p:ext>
    </p:extLst>
  </p:cSld>
  <p:clrMap bg1="dk1" tx1="lt1" bg2="dk2" tx2="lt2" accent1="accent1" accent2="accent2" accent3="accent3" accent4="accent4" accent5="accent5" accent6="accent6" hlink="hlink" folHlink="folHlink"/>
  <p:sldLayoutIdLst>
    <p:sldLayoutId id="2147484126" r:id="rId1"/>
    <p:sldLayoutId id="2147484127" r:id="rId2"/>
    <p:sldLayoutId id="2147484128" r:id="rId3"/>
    <p:sldLayoutId id="2147484129" r:id="rId4"/>
    <p:sldLayoutId id="2147484130" r:id="rId5"/>
    <p:sldLayoutId id="2147484131" r:id="rId6"/>
    <p:sldLayoutId id="2147484132" r:id="rId7"/>
    <p:sldLayoutId id="2147484133" r:id="rId8"/>
    <p:sldLayoutId id="2147484134" r:id="rId9"/>
    <p:sldLayoutId id="2147484135" r:id="rId10"/>
    <p:sldLayoutId id="2147484136" r:id="rId11"/>
    <p:sldLayoutId id="2147484137" r:id="rId12"/>
    <p:sldLayoutId id="2147484138" r:id="rId13"/>
    <p:sldLayoutId id="2147484139" r:id="rId14"/>
    <p:sldLayoutId id="2147484140" r:id="rId15"/>
    <p:sldLayoutId id="2147484141" r:id="rId16"/>
    <p:sldLayoutId id="2147484142"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5B357FB-857D-4008-A022-E6884C5D1380}" type="datetimeFigureOut">
              <a:rPr lang="en-US" smtClean="0"/>
              <a:t>4/22/2015</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3663D22-8719-4DD4-8F72-299C44DDA73F}" type="slidenum">
              <a:rPr lang="en-US" smtClean="0"/>
              <a:t>‹#›</a:t>
            </a:fld>
            <a:endParaRPr lang="en-US"/>
          </a:p>
        </p:txBody>
      </p:sp>
    </p:spTree>
    <p:extLst>
      <p:ext uri="{BB962C8B-B14F-4D97-AF65-F5344CB8AC3E}">
        <p14:creationId xmlns:p14="http://schemas.microsoft.com/office/powerpoint/2010/main" val="1912167412"/>
      </p:ext>
    </p:extLst>
  </p:cSld>
  <p:clrMap bg1="dk1" tx1="lt1" bg2="dk2" tx2="lt2" accent1="accent1" accent2="accent2" accent3="accent3" accent4="accent4" accent5="accent5" accent6="accent6" hlink="hlink" folHlink="folHlink"/>
  <p:sldLayoutIdLst>
    <p:sldLayoutId id="2147484162" r:id="rId1"/>
    <p:sldLayoutId id="2147484163" r:id="rId2"/>
    <p:sldLayoutId id="2147484164" r:id="rId3"/>
    <p:sldLayoutId id="2147484165" r:id="rId4"/>
    <p:sldLayoutId id="2147484166" r:id="rId5"/>
    <p:sldLayoutId id="2147484167" r:id="rId6"/>
    <p:sldLayoutId id="2147484168" r:id="rId7"/>
    <p:sldLayoutId id="2147484169" r:id="rId8"/>
    <p:sldLayoutId id="2147484170" r:id="rId9"/>
    <p:sldLayoutId id="2147484171" r:id="rId10"/>
    <p:sldLayoutId id="2147484172" r:id="rId11"/>
    <p:sldLayoutId id="2147484173" r:id="rId12"/>
    <p:sldLayoutId id="2147484174" r:id="rId13"/>
    <p:sldLayoutId id="2147484175" r:id="rId14"/>
    <p:sldLayoutId id="2147484176" r:id="rId15"/>
    <p:sldLayoutId id="2147484177" r:id="rId16"/>
    <p:sldLayoutId id="2147484178"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1.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1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69.xml"/></Relationships>
</file>

<file path=ppt/slides/_rels/slide7.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8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8232" y="512763"/>
            <a:ext cx="9144000" cy="2387600"/>
          </a:xfrm>
        </p:spPr>
        <p:txBody>
          <a:bodyPr>
            <a:normAutofit/>
          </a:bodyPr>
          <a:lstStyle/>
          <a:p>
            <a:r>
              <a:rPr lang="en-US" dirty="0" err="1" smtClean="0">
                <a:latin typeface="Monotype Corsiva" panose="03010101010201010101" pitchFamily="66" charset="0"/>
              </a:rPr>
              <a:t>Colour</a:t>
            </a:r>
            <a:r>
              <a:rPr lang="en-US" dirty="0" smtClean="0">
                <a:latin typeface="Monotype Corsiva" panose="03010101010201010101" pitchFamily="66" charset="0"/>
              </a:rPr>
              <a:t> Picking Robot</a:t>
            </a:r>
            <a:endParaRPr lang="en-US" dirty="0">
              <a:latin typeface="Monotype Corsiva" panose="03010101010201010101" pitchFamily="66" charset="0"/>
            </a:endParaRPr>
          </a:p>
        </p:txBody>
      </p:sp>
      <p:sp>
        <p:nvSpPr>
          <p:cNvPr id="3" name="Subtitle 2"/>
          <p:cNvSpPr>
            <a:spLocks noGrp="1"/>
          </p:cNvSpPr>
          <p:nvPr>
            <p:ph type="subTitle" idx="1"/>
          </p:nvPr>
        </p:nvSpPr>
        <p:spPr/>
        <p:txBody>
          <a:bodyPr>
            <a:normAutofit fontScale="92500" lnSpcReduction="10000"/>
          </a:bodyPr>
          <a:lstStyle/>
          <a:p>
            <a:r>
              <a:rPr lang="en-US" sz="4800" dirty="0" smtClean="0">
                <a:latin typeface="Monotype Corsiva" panose="03010101010201010101" pitchFamily="66" charset="0"/>
              </a:rPr>
              <a:t>CSE221 – MICROPROCESSOR AND INTERFACING</a:t>
            </a:r>
            <a:endParaRPr lang="en-US" sz="4800" dirty="0">
              <a:latin typeface="Monotype Corsiva" panose="03010101010201010101" pitchFamily="66" charset="0"/>
            </a:endParaRPr>
          </a:p>
        </p:txBody>
      </p:sp>
    </p:spTree>
    <p:extLst>
      <p:ext uri="{BB962C8B-B14F-4D97-AF65-F5344CB8AC3E}">
        <p14:creationId xmlns:p14="http://schemas.microsoft.com/office/powerpoint/2010/main" val="3814027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b="1" u="sng" dirty="0" smtClean="0">
                <a:solidFill>
                  <a:schemeClr val="bg1"/>
                </a:solidFill>
                <a:latin typeface="Monotype Corsiva" panose="03010101010201010101" pitchFamily="66" charset="0"/>
              </a:rPr>
              <a:t>Specifications of Arduino</a:t>
            </a:r>
            <a:endParaRPr lang="en-US" sz="4400" b="1" u="sng" dirty="0">
              <a:solidFill>
                <a:schemeClr val="bg1"/>
              </a:solidFill>
              <a:latin typeface="Monotype Corsiva" panose="03010101010201010101" pitchFamily="66" charset="0"/>
            </a:endParaRPr>
          </a:p>
        </p:txBody>
      </p:sp>
      <p:sp>
        <p:nvSpPr>
          <p:cNvPr id="7" name="Content Placeholder 6"/>
          <p:cNvSpPr>
            <a:spLocks noGrp="1"/>
          </p:cNvSpPr>
          <p:nvPr>
            <p:ph idx="1"/>
          </p:nvPr>
        </p:nvSpPr>
        <p:spPr>
          <a:xfrm>
            <a:off x="685801" y="1841501"/>
            <a:ext cx="10131425" cy="4660900"/>
          </a:xfrm>
        </p:spPr>
        <p:txBody>
          <a:bodyPr>
            <a:normAutofit fontScale="85000" lnSpcReduction="20000"/>
          </a:bodyPr>
          <a:lstStyle/>
          <a:p>
            <a:r>
              <a:rPr lang="en-US" dirty="0">
                <a:latin typeface="Times New Roman" panose="02020603050405020304" pitchFamily="18" charset="0"/>
                <a:cs typeface="Times New Roman" panose="02020603050405020304" pitchFamily="18" charset="0"/>
              </a:rPr>
              <a:t>Microcontroller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ATmega328</a:t>
            </a:r>
          </a:p>
          <a:p>
            <a:r>
              <a:rPr lang="en-US" dirty="0">
                <a:latin typeface="Times New Roman" panose="02020603050405020304" pitchFamily="18" charset="0"/>
                <a:cs typeface="Times New Roman" panose="02020603050405020304" pitchFamily="18" charset="0"/>
              </a:rPr>
              <a:t>Operating Voltage	                               5V</a:t>
            </a:r>
          </a:p>
          <a:p>
            <a:r>
              <a:rPr lang="en-US" dirty="0">
                <a:latin typeface="Times New Roman" panose="02020603050405020304" pitchFamily="18" charset="0"/>
                <a:cs typeface="Times New Roman" panose="02020603050405020304" pitchFamily="18" charset="0"/>
              </a:rPr>
              <a:t>Input Voltage (recommended)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7-12V</a:t>
            </a:r>
          </a:p>
          <a:p>
            <a:r>
              <a:rPr lang="en-US" dirty="0">
                <a:latin typeface="Times New Roman" panose="02020603050405020304" pitchFamily="18" charset="0"/>
                <a:cs typeface="Times New Roman" panose="02020603050405020304" pitchFamily="18" charset="0"/>
              </a:rPr>
              <a:t>Input Voltage (limits)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6-20V</a:t>
            </a:r>
          </a:p>
          <a:p>
            <a:r>
              <a:rPr lang="en-US" dirty="0">
                <a:latin typeface="Times New Roman" panose="02020603050405020304" pitchFamily="18" charset="0"/>
                <a:cs typeface="Times New Roman" panose="02020603050405020304" pitchFamily="18" charset="0"/>
              </a:rPr>
              <a:t>Digital I/O Pins	                               14 (of which 6 provide PWM output)</a:t>
            </a:r>
          </a:p>
          <a:p>
            <a:r>
              <a:rPr lang="en-US" dirty="0">
                <a:latin typeface="Times New Roman" panose="02020603050405020304" pitchFamily="18" charset="0"/>
                <a:cs typeface="Times New Roman" panose="02020603050405020304" pitchFamily="18" charset="0"/>
              </a:rPr>
              <a:t>Analog Input Pins	                               6</a:t>
            </a:r>
          </a:p>
          <a:p>
            <a:r>
              <a:rPr lang="en-US" dirty="0">
                <a:latin typeface="Times New Roman" panose="02020603050405020304" pitchFamily="18" charset="0"/>
                <a:cs typeface="Times New Roman" panose="02020603050405020304" pitchFamily="18" charset="0"/>
              </a:rPr>
              <a:t>DC Current per I/O Pin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40 mA</a:t>
            </a:r>
          </a:p>
          <a:p>
            <a:r>
              <a:rPr lang="en-US" dirty="0">
                <a:latin typeface="Times New Roman" panose="02020603050405020304" pitchFamily="18" charset="0"/>
                <a:cs typeface="Times New Roman" panose="02020603050405020304" pitchFamily="18" charset="0"/>
              </a:rPr>
              <a:t>DC Current for 3.3V Pin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50 mA</a:t>
            </a:r>
          </a:p>
          <a:p>
            <a:r>
              <a:rPr lang="en-US" dirty="0">
                <a:latin typeface="Times New Roman" panose="02020603050405020304" pitchFamily="18" charset="0"/>
                <a:cs typeface="Times New Roman" panose="02020603050405020304" pitchFamily="18" charset="0"/>
              </a:rPr>
              <a:t>Flash Memory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32 KB (ATmega328) of which 0.5 KB used by </a:t>
            </a:r>
            <a:r>
              <a:rPr lang="en-US" dirty="0" err="1">
                <a:latin typeface="Times New Roman" panose="02020603050405020304" pitchFamily="18" charset="0"/>
                <a:cs typeface="Times New Roman" panose="02020603050405020304" pitchFamily="18" charset="0"/>
              </a:rPr>
              <a:t>bootloader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SRAM	                                               </a:t>
            </a:r>
            <a:r>
              <a:rPr lang="en-US" dirty="0" smtClean="0">
                <a:latin typeface="Times New Roman" panose="02020603050405020304" pitchFamily="18" charset="0"/>
                <a:cs typeface="Times New Roman" panose="02020603050405020304" pitchFamily="18" charset="0"/>
              </a:rPr>
              <a:t>      2 </a:t>
            </a:r>
            <a:r>
              <a:rPr lang="en-US" dirty="0">
                <a:latin typeface="Times New Roman" panose="02020603050405020304" pitchFamily="18" charset="0"/>
                <a:cs typeface="Times New Roman" panose="02020603050405020304" pitchFamily="18" charset="0"/>
              </a:rPr>
              <a:t>KB (ATmega328)</a:t>
            </a:r>
          </a:p>
          <a:p>
            <a:r>
              <a:rPr lang="en-US" dirty="0">
                <a:latin typeface="Times New Roman" panose="02020603050405020304" pitchFamily="18" charset="0"/>
                <a:cs typeface="Times New Roman" panose="02020603050405020304" pitchFamily="18" charset="0"/>
              </a:rPr>
              <a:t>EEPROM	                                          </a:t>
            </a:r>
            <a:r>
              <a:rPr lang="en-US" dirty="0" smtClean="0">
                <a:latin typeface="Times New Roman" panose="02020603050405020304" pitchFamily="18" charset="0"/>
                <a:cs typeface="Times New Roman" panose="02020603050405020304" pitchFamily="18" charset="0"/>
              </a:rPr>
              <a:t>1 </a:t>
            </a:r>
            <a:r>
              <a:rPr lang="en-US" dirty="0">
                <a:latin typeface="Times New Roman" panose="02020603050405020304" pitchFamily="18" charset="0"/>
                <a:cs typeface="Times New Roman" panose="02020603050405020304" pitchFamily="18" charset="0"/>
              </a:rPr>
              <a:t>KB (ATmega328)</a:t>
            </a:r>
          </a:p>
          <a:p>
            <a:r>
              <a:rPr lang="en-US" dirty="0">
                <a:latin typeface="Times New Roman" panose="02020603050405020304" pitchFamily="18" charset="0"/>
                <a:cs typeface="Times New Roman" panose="02020603050405020304" pitchFamily="18" charset="0"/>
              </a:rPr>
              <a:t>Clock Speed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16 MHz</a:t>
            </a:r>
          </a:p>
          <a:p>
            <a:r>
              <a:rPr lang="en-US" dirty="0">
                <a:latin typeface="Times New Roman" panose="02020603050405020304" pitchFamily="18" charset="0"/>
                <a:cs typeface="Times New Roman" panose="02020603050405020304" pitchFamily="18" charset="0"/>
              </a:rPr>
              <a:t>Length	                                               </a:t>
            </a:r>
            <a:r>
              <a:rPr lang="en-US" dirty="0" smtClean="0">
                <a:latin typeface="Times New Roman" panose="02020603050405020304" pitchFamily="18" charset="0"/>
                <a:cs typeface="Times New Roman" panose="02020603050405020304" pitchFamily="18" charset="0"/>
              </a:rPr>
              <a:t>      68.6 </a:t>
            </a:r>
            <a:r>
              <a:rPr lang="en-US" dirty="0">
                <a:latin typeface="Times New Roman" panose="02020603050405020304" pitchFamily="18" charset="0"/>
                <a:cs typeface="Times New Roman" panose="02020603050405020304" pitchFamily="18" charset="0"/>
              </a:rPr>
              <a:t>mm</a:t>
            </a:r>
          </a:p>
          <a:p>
            <a:r>
              <a:rPr lang="en-US" dirty="0">
                <a:latin typeface="Times New Roman" panose="02020603050405020304" pitchFamily="18" charset="0"/>
                <a:cs typeface="Times New Roman" panose="02020603050405020304" pitchFamily="18" charset="0"/>
              </a:rPr>
              <a:t>Width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53.4 mm</a:t>
            </a:r>
          </a:p>
          <a:p>
            <a:r>
              <a:rPr lang="en-US" dirty="0">
                <a:latin typeface="Times New Roman" panose="02020603050405020304" pitchFamily="18" charset="0"/>
                <a:cs typeface="Times New Roman" panose="02020603050405020304" pitchFamily="18" charset="0"/>
              </a:rPr>
              <a:t>Weight	                                               </a:t>
            </a:r>
            <a:r>
              <a:rPr lang="en-US" dirty="0" smtClean="0">
                <a:latin typeface="Times New Roman" panose="02020603050405020304" pitchFamily="18" charset="0"/>
                <a:cs typeface="Times New Roman" panose="02020603050405020304" pitchFamily="18" charset="0"/>
              </a:rPr>
              <a:t>      25 </a:t>
            </a:r>
            <a:r>
              <a:rPr lang="en-US" dirty="0">
                <a:latin typeface="Times New Roman" panose="02020603050405020304" pitchFamily="18" charset="0"/>
                <a:cs typeface="Times New Roman" panose="02020603050405020304" pitchFamily="18" charset="0"/>
              </a:rPr>
              <a:t>g</a:t>
            </a:r>
          </a:p>
        </p:txBody>
      </p:sp>
    </p:spTree>
    <p:extLst>
      <p:ext uri="{BB962C8B-B14F-4D97-AF65-F5344CB8AC3E}">
        <p14:creationId xmlns:p14="http://schemas.microsoft.com/office/powerpoint/2010/main" val="961233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2400" y="118533"/>
            <a:ext cx="9207500" cy="1126068"/>
          </a:xfrm>
        </p:spPr>
        <p:txBody>
          <a:bodyPr>
            <a:normAutofit/>
          </a:bodyPr>
          <a:lstStyle/>
          <a:p>
            <a:pPr algn="ctr"/>
            <a:r>
              <a:rPr lang="en-US" sz="4400" dirty="0" smtClean="0">
                <a:solidFill>
                  <a:schemeClr val="bg1"/>
                </a:solidFill>
                <a:latin typeface="Monotype Corsiva" panose="03010101010201010101" pitchFamily="66" charset="0"/>
                <a:cs typeface="Times New Roman" panose="02020603050405020304" pitchFamily="18" charset="0"/>
              </a:rPr>
              <a:t>Schematic of the color sensor</a:t>
            </a:r>
            <a:endParaRPr lang="en-US" sz="4400" dirty="0">
              <a:solidFill>
                <a:schemeClr val="bg1"/>
              </a:solidFill>
              <a:latin typeface="Monotype Corsiva" panose="03010101010201010101" pitchFamily="66" charset="0"/>
              <a:cs typeface="Times New Roman" panose="020206030504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2400" y="1354667"/>
            <a:ext cx="9309100" cy="4967288"/>
          </a:xfrm>
          <a:prstGeom prst="rect">
            <a:avLst/>
          </a:prstGeom>
        </p:spPr>
      </p:pic>
    </p:spTree>
    <p:extLst>
      <p:ext uri="{BB962C8B-B14F-4D97-AF65-F5344CB8AC3E}">
        <p14:creationId xmlns:p14="http://schemas.microsoft.com/office/powerpoint/2010/main" val="3363328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 required</a:t>
            </a:r>
            <a:endParaRPr lang="en-US" dirty="0"/>
          </a:p>
        </p:txBody>
      </p:sp>
      <p:sp>
        <p:nvSpPr>
          <p:cNvPr id="3" name="Content Placeholder 2"/>
          <p:cNvSpPr>
            <a:spLocks noGrp="1"/>
          </p:cNvSpPr>
          <p:nvPr>
            <p:ph sz="quarter" idx="13"/>
          </p:nvPr>
        </p:nvSpPr>
        <p:spPr/>
        <p:txBody>
          <a:bodyPr>
            <a:normAutofit/>
          </a:bodyPr>
          <a:lstStyle/>
          <a:p>
            <a:r>
              <a:rPr lang="en-US" sz="2400" cap="none" dirty="0" smtClean="0">
                <a:latin typeface="Times New Roman" panose="02020603050405020304" pitchFamily="18" charset="0"/>
                <a:cs typeface="Times New Roman" panose="02020603050405020304" pitchFamily="18" charset="0"/>
              </a:rPr>
              <a:t>Photo resistor</a:t>
            </a:r>
          </a:p>
          <a:p>
            <a:r>
              <a:rPr lang="en-US" sz="2400" cap="none" dirty="0" smtClean="0">
                <a:latin typeface="Times New Roman" panose="02020603050405020304" pitchFamily="18" charset="0"/>
                <a:cs typeface="Times New Roman" panose="02020603050405020304" pitchFamily="18" charset="0"/>
              </a:rPr>
              <a:t>10k ohms resistors</a:t>
            </a:r>
          </a:p>
          <a:p>
            <a:r>
              <a:rPr lang="en-US" sz="2400" cap="none" dirty="0" smtClean="0">
                <a:latin typeface="Times New Roman" panose="02020603050405020304" pitchFamily="18" charset="0"/>
                <a:cs typeface="Times New Roman" panose="02020603050405020304" pitchFamily="18" charset="0"/>
              </a:rPr>
              <a:t>Arduino</a:t>
            </a:r>
          </a:p>
          <a:p>
            <a:r>
              <a:rPr lang="en-US" sz="2400" cap="none" dirty="0" smtClean="0">
                <a:latin typeface="Times New Roman" panose="02020603050405020304" pitchFamily="18" charset="0"/>
                <a:cs typeface="Times New Roman" panose="02020603050405020304" pitchFamily="18" charset="0"/>
              </a:rPr>
              <a:t>Connecting wires</a:t>
            </a:r>
          </a:p>
          <a:p>
            <a:r>
              <a:rPr lang="en-US" sz="2400" cap="none" dirty="0" smtClean="0">
                <a:latin typeface="Times New Roman" panose="02020603050405020304" pitchFamily="18" charset="0"/>
                <a:cs typeface="Times New Roman" panose="02020603050405020304" pitchFamily="18" charset="0"/>
              </a:rPr>
              <a:t>Led (</a:t>
            </a:r>
            <a:r>
              <a:rPr lang="en-US" sz="2400" cap="none" dirty="0" err="1" smtClean="0">
                <a:latin typeface="Times New Roman" panose="02020603050405020304" pitchFamily="18" charset="0"/>
                <a:cs typeface="Times New Roman" panose="02020603050405020304" pitchFamily="18" charset="0"/>
              </a:rPr>
              <a:t>blue,red,green,yellow</a:t>
            </a:r>
            <a:r>
              <a:rPr lang="en-US" sz="2400" cap="none" dirty="0" smtClean="0">
                <a:latin typeface="Times New Roman" panose="02020603050405020304" pitchFamily="18" charset="0"/>
                <a:cs typeface="Times New Roman" panose="02020603050405020304" pitchFamily="18" charset="0"/>
              </a:rPr>
              <a:t>)</a:t>
            </a:r>
          </a:p>
          <a:p>
            <a:r>
              <a:rPr lang="en-US" sz="2400" cap="none" dirty="0" smtClean="0">
                <a:latin typeface="Times New Roman" panose="02020603050405020304" pitchFamily="18" charset="0"/>
                <a:cs typeface="Times New Roman" panose="02020603050405020304" pitchFamily="18" charset="0"/>
              </a:rPr>
              <a:t>Breadboard </a:t>
            </a:r>
          </a:p>
          <a:p>
            <a:endParaRPr lang="en-US" sz="24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665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ARDUInO</a:t>
            </a:r>
            <a:r>
              <a:rPr lang="en-US" dirty="0" smtClean="0"/>
              <a:t> CODE</a:t>
            </a:r>
            <a:endParaRPr lang="en-US" dirty="0"/>
          </a:p>
        </p:txBody>
      </p:sp>
      <p:sp>
        <p:nvSpPr>
          <p:cNvPr id="3" name="Content Placeholder 2"/>
          <p:cNvSpPr>
            <a:spLocks noGrp="1"/>
          </p:cNvSpPr>
          <p:nvPr>
            <p:ph idx="1"/>
          </p:nvPr>
        </p:nvSpPr>
        <p:spPr/>
        <p:txBody>
          <a:bodyPr/>
          <a:lstStyle/>
          <a:p>
            <a:r>
              <a:rPr lang="en-US" dirty="0" smtClean="0"/>
              <a:t>The code for Arduino is provided in the attached word document file.</a:t>
            </a:r>
            <a:endParaRPr lang="en-US" dirty="0"/>
          </a:p>
        </p:txBody>
      </p:sp>
    </p:spTree>
    <p:extLst>
      <p:ext uri="{BB962C8B-B14F-4D97-AF65-F5344CB8AC3E}">
        <p14:creationId xmlns:p14="http://schemas.microsoft.com/office/powerpoint/2010/main" val="22211086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47332"/>
            <a:ext cx="12192000" cy="1786468"/>
          </a:xfrm>
        </p:spPr>
        <p:txBody>
          <a:bodyPr>
            <a:noAutofit/>
          </a:bodyPr>
          <a:lstStyle/>
          <a:p>
            <a:pPr algn="ctr"/>
            <a:r>
              <a:rPr lang="en-US" sz="6000" dirty="0" smtClean="0">
                <a:latin typeface="Times New Roman" panose="02020603050405020304" pitchFamily="18" charset="0"/>
                <a:cs typeface="Times New Roman" panose="02020603050405020304" pitchFamily="18" charset="0"/>
              </a:rPr>
              <a:t>Thank you</a:t>
            </a:r>
            <a:endParaRPr lang="en-US" sz="6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77392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solidFill>
                  <a:srgbClr val="FFC000"/>
                </a:solidFill>
                <a:latin typeface="Monotype Corsiva" panose="03010101010201010101" pitchFamily="66" charset="0"/>
              </a:rPr>
              <a:t>Team Members:</a:t>
            </a:r>
            <a:endParaRPr lang="en-US" b="1" u="sng" dirty="0">
              <a:solidFill>
                <a:srgbClr val="FFC000"/>
              </a:solidFill>
              <a:latin typeface="Monotype Corsiva" panose="03010101010201010101" pitchFamily="66" charset="0"/>
            </a:endParaRPr>
          </a:p>
        </p:txBody>
      </p:sp>
      <p:sp>
        <p:nvSpPr>
          <p:cNvPr id="3" name="Content Placeholder 2"/>
          <p:cNvSpPr>
            <a:spLocks noGrp="1"/>
          </p:cNvSpPr>
          <p:nvPr>
            <p:ph idx="1"/>
          </p:nvPr>
        </p:nvSpPr>
        <p:spPr>
          <a:xfrm>
            <a:off x="1104293" y="1532218"/>
            <a:ext cx="8946541" cy="4195481"/>
          </a:xfrm>
        </p:spPr>
        <p:txBody>
          <a:bodyPr>
            <a:normAutofit/>
          </a:bodyPr>
          <a:lstStyle/>
          <a:p>
            <a:r>
              <a:rPr lang="en-US" sz="2400" dirty="0" smtClean="0">
                <a:solidFill>
                  <a:schemeClr val="tx2"/>
                </a:solidFill>
                <a:latin typeface="Times New Roman" panose="02020603050405020304" pitchFamily="18" charset="0"/>
                <a:cs typeface="Times New Roman" panose="02020603050405020304" pitchFamily="18" charset="0"/>
              </a:rPr>
              <a:t>D. Shashank – 13BCE1036</a:t>
            </a:r>
          </a:p>
          <a:p>
            <a:r>
              <a:rPr lang="en-US" sz="2400" dirty="0" smtClean="0">
                <a:solidFill>
                  <a:schemeClr val="tx2"/>
                </a:solidFill>
                <a:latin typeface="Times New Roman" panose="02020603050405020304" pitchFamily="18" charset="0"/>
                <a:cs typeface="Times New Roman" panose="02020603050405020304" pitchFamily="18" charset="0"/>
              </a:rPr>
              <a:t>Harshwardhan Agarwal – 13BCE1052</a:t>
            </a:r>
          </a:p>
          <a:p>
            <a:r>
              <a:rPr lang="en-US" sz="2400" dirty="0" smtClean="0">
                <a:solidFill>
                  <a:schemeClr val="tx2"/>
                </a:solidFill>
                <a:latin typeface="Times New Roman" panose="02020603050405020304" pitchFamily="18" charset="0"/>
                <a:cs typeface="Times New Roman" panose="02020603050405020304" pitchFamily="18" charset="0"/>
              </a:rPr>
              <a:t>S. Nikesh Kumar Reddy – 13BCE1136</a:t>
            </a:r>
            <a:endParaRPr lang="en-US"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1454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8300" y="345273"/>
            <a:ext cx="8610600" cy="1293028"/>
          </a:xfrm>
        </p:spPr>
        <p:txBody>
          <a:bodyPr/>
          <a:lstStyle/>
          <a:p>
            <a:pPr algn="ctr"/>
            <a:r>
              <a:rPr lang="en-US" b="1" u="sng" dirty="0" smtClean="0">
                <a:solidFill>
                  <a:schemeClr val="accent2"/>
                </a:solidFill>
                <a:latin typeface="Monotype Corsiva" panose="03010101010201010101" pitchFamily="66" charset="0"/>
              </a:rPr>
              <a:t>Abstract</a:t>
            </a:r>
            <a:endParaRPr lang="en-US" b="1" u="sng" dirty="0">
              <a:solidFill>
                <a:schemeClr val="accent2"/>
              </a:solidFill>
              <a:latin typeface="Monotype Corsiva" panose="03010101010201010101" pitchFamily="66" charset="0"/>
            </a:endParaRPr>
          </a:p>
        </p:txBody>
      </p:sp>
      <p:sp>
        <p:nvSpPr>
          <p:cNvPr id="3" name="Content Placeholder 2"/>
          <p:cNvSpPr>
            <a:spLocks noGrp="1"/>
          </p:cNvSpPr>
          <p:nvPr>
            <p:ph idx="1"/>
          </p:nvPr>
        </p:nvSpPr>
        <p:spPr>
          <a:xfrm>
            <a:off x="203200" y="1638302"/>
            <a:ext cx="11709400" cy="4927598"/>
          </a:xfrm>
        </p:spPr>
        <p:txBody>
          <a:bodyPr>
            <a:normAutofit/>
          </a:bodyPr>
          <a:lstStyle/>
          <a:p>
            <a:r>
              <a:rPr lang="en-US" sz="2400" dirty="0" smtClean="0">
                <a:solidFill>
                  <a:srgbClr val="00B0F0"/>
                </a:solidFill>
                <a:latin typeface="Times New Roman" panose="02020603050405020304" pitchFamily="18" charset="0"/>
                <a:cs typeface="Times New Roman" panose="02020603050405020304" pitchFamily="18" charset="0"/>
              </a:rPr>
              <a:t>One of the most wonderful creations by human is the automaton and its derivation, robot.</a:t>
            </a:r>
          </a:p>
          <a:p>
            <a:r>
              <a:rPr lang="en-US" sz="2400" dirty="0" smtClean="0">
                <a:solidFill>
                  <a:srgbClr val="00B0F0"/>
                </a:solidFill>
                <a:latin typeface="Times New Roman" panose="02020603050405020304" pitchFamily="18" charset="0"/>
                <a:cs typeface="Times New Roman" panose="02020603050405020304" pitchFamily="18" charset="0"/>
              </a:rPr>
              <a:t>Automatizing things give us many benefits such as accuracy, time saver, specifications and what not.</a:t>
            </a:r>
          </a:p>
          <a:p>
            <a:r>
              <a:rPr lang="en-US" sz="2400" dirty="0" smtClean="0">
                <a:solidFill>
                  <a:srgbClr val="00B0F0"/>
                </a:solidFill>
                <a:latin typeface="Times New Roman" panose="02020603050405020304" pitchFamily="18" charset="0"/>
                <a:cs typeface="Times New Roman" panose="02020603050405020304" pitchFamily="18" charset="0"/>
              </a:rPr>
              <a:t>One such robot is a color picking robot. It has a wide range of applications in day to day life.</a:t>
            </a:r>
          </a:p>
          <a:p>
            <a:r>
              <a:rPr lang="en-US" sz="2400" dirty="0" smtClean="0">
                <a:solidFill>
                  <a:srgbClr val="00B0F0"/>
                </a:solidFill>
                <a:latin typeface="Times New Roman" panose="02020603050405020304" pitchFamily="18" charset="0"/>
                <a:cs typeface="Times New Roman" panose="02020603050405020304" pitchFamily="18" charset="0"/>
              </a:rPr>
              <a:t>For an instance, A car which has an automatic driving/ auto pilot mode in it need to detect color in order to change its mode during the signals, A device separator in a product manufacturing factory need to have a color picking robot(expanded with additional features) to separate things etc.</a:t>
            </a:r>
            <a:endParaRPr lang="en-US" sz="2400" dirty="0">
              <a:solidFill>
                <a:srgbClr val="00B0F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6024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8300" y="345273"/>
            <a:ext cx="8610600" cy="1293028"/>
          </a:xfrm>
        </p:spPr>
        <p:txBody>
          <a:bodyPr/>
          <a:lstStyle/>
          <a:p>
            <a:pPr algn="ctr"/>
            <a:r>
              <a:rPr lang="en-US" b="1" u="sng" dirty="0" err="1" smtClean="0">
                <a:solidFill>
                  <a:schemeClr val="accent3">
                    <a:lumMod val="75000"/>
                  </a:schemeClr>
                </a:solidFill>
                <a:latin typeface="Monotype Corsiva" panose="03010101010201010101" pitchFamily="66" charset="0"/>
              </a:rPr>
              <a:t>Colour</a:t>
            </a:r>
            <a:r>
              <a:rPr lang="en-US" b="1" u="sng" dirty="0" smtClean="0">
                <a:solidFill>
                  <a:schemeClr val="accent3">
                    <a:lumMod val="75000"/>
                  </a:schemeClr>
                </a:solidFill>
                <a:latin typeface="Monotype Corsiva" panose="03010101010201010101" pitchFamily="66" charset="0"/>
              </a:rPr>
              <a:t> Sensor</a:t>
            </a:r>
            <a:endParaRPr lang="en-US" b="1" u="sng" dirty="0">
              <a:solidFill>
                <a:schemeClr val="accent3">
                  <a:lumMod val="75000"/>
                </a:schemeClr>
              </a:solidFill>
              <a:latin typeface="Monotype Corsiva" panose="03010101010201010101" pitchFamily="66" charset="0"/>
            </a:endParaRPr>
          </a:p>
        </p:txBody>
      </p:sp>
      <p:sp>
        <p:nvSpPr>
          <p:cNvPr id="3" name="Content Placeholder 2"/>
          <p:cNvSpPr>
            <a:spLocks noGrp="1"/>
          </p:cNvSpPr>
          <p:nvPr>
            <p:ph idx="1"/>
          </p:nvPr>
        </p:nvSpPr>
        <p:spPr>
          <a:xfrm>
            <a:off x="203200" y="1638302"/>
            <a:ext cx="11709400" cy="4927598"/>
          </a:xfrm>
        </p:spPr>
        <p:txBody>
          <a:bodyPr/>
          <a:lstStyle/>
          <a:p>
            <a:pPr marL="0" indent="0">
              <a:buNone/>
            </a:pPr>
            <a:r>
              <a:rPr lang="en-US" dirty="0" smtClean="0">
                <a:solidFill>
                  <a:schemeClr val="bg1"/>
                </a:solidFill>
                <a:latin typeface="Times New Roman" panose="02020603050405020304" pitchFamily="18" charset="0"/>
                <a:cs typeface="Times New Roman" panose="02020603050405020304" pitchFamily="18" charset="0"/>
              </a:rPr>
              <a:t>A crucial part of color picking robot is sensing/detecting the color. We could use a sensor for the purpose but by using a sensor, there is no purpose of doing the project because if we have the sensor, we just need to assemble things. So we need to build a sensor and detect colors using it.</a:t>
            </a:r>
          </a:p>
          <a:p>
            <a:pPr marL="0" indent="0">
              <a:buNone/>
            </a:pPr>
            <a:endParaRPr lang="en-US" dirty="0">
              <a:solidFill>
                <a:schemeClr val="bg1"/>
              </a:solidFill>
              <a:latin typeface="Times New Roman" panose="02020603050405020304" pitchFamily="18" charset="0"/>
              <a:cs typeface="Times New Roman" panose="02020603050405020304" pitchFamily="18" charset="0"/>
            </a:endParaRPr>
          </a:p>
          <a:p>
            <a:pPr marL="0" indent="0">
              <a:buNone/>
            </a:pPr>
            <a:r>
              <a:rPr lang="en-US" dirty="0" smtClean="0">
                <a:solidFill>
                  <a:schemeClr val="bg1"/>
                </a:solidFill>
                <a:latin typeface="Times New Roman" panose="02020603050405020304" pitchFamily="18" charset="0"/>
                <a:cs typeface="Times New Roman" panose="02020603050405020304" pitchFamily="18" charset="0"/>
              </a:rPr>
              <a:t>We perform this operation using an Arduino.</a:t>
            </a: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4306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9934" y="279400"/>
            <a:ext cx="8596668" cy="952500"/>
          </a:xfrm>
        </p:spPr>
        <p:txBody>
          <a:bodyPr>
            <a:normAutofit/>
          </a:bodyPr>
          <a:lstStyle/>
          <a:p>
            <a:pPr algn="ctr"/>
            <a:r>
              <a:rPr lang="en-US" sz="4400" b="1" u="sng" dirty="0" smtClean="0">
                <a:solidFill>
                  <a:schemeClr val="accent3">
                    <a:lumMod val="75000"/>
                  </a:schemeClr>
                </a:solidFill>
                <a:latin typeface="Monotype Corsiva" panose="03010101010201010101" pitchFamily="66" charset="0"/>
              </a:rPr>
              <a:t>Arduino</a:t>
            </a:r>
            <a:endParaRPr lang="en-US" sz="4400" dirty="0"/>
          </a:p>
        </p:txBody>
      </p:sp>
      <p:sp>
        <p:nvSpPr>
          <p:cNvPr id="3" name="Content Placeholder 2"/>
          <p:cNvSpPr>
            <a:spLocks noGrp="1"/>
          </p:cNvSpPr>
          <p:nvPr>
            <p:ph idx="1"/>
          </p:nvPr>
        </p:nvSpPr>
        <p:spPr>
          <a:xfrm>
            <a:off x="419100" y="1409701"/>
            <a:ext cx="6477000" cy="4745962"/>
          </a:xfrm>
        </p:spPr>
        <p:txBody>
          <a:bodyPr/>
          <a:lstStyle/>
          <a:p>
            <a:pPr marL="0" indent="0">
              <a:buNone/>
            </a:pPr>
            <a:r>
              <a:rPr lang="en-US" sz="2400" dirty="0" smtClean="0">
                <a:solidFill>
                  <a:schemeClr val="tx1"/>
                </a:solidFill>
                <a:latin typeface="Times New Roman" panose="02020603050405020304" pitchFamily="18" charset="0"/>
                <a:cs typeface="Times New Roman" panose="02020603050405020304" pitchFamily="18" charset="0"/>
              </a:rPr>
              <a:t>It is an open source hardware, software and user interface that can be used for designing/manufacturing interactive objects which can sense or control the physical world.</a:t>
            </a:r>
          </a:p>
          <a:p>
            <a:pPr marL="0" indent="0">
              <a:buNone/>
            </a:pPr>
            <a:endParaRPr lang="en-US" sz="2400" dirty="0">
              <a:solidFill>
                <a:schemeClr val="tx1">
                  <a:lumMod val="65000"/>
                </a:schemeClr>
              </a:solidFill>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An Arduino board consists of an Atmel 8-bit AVR microcontroller with complementary components that facilitate programming and incorporation into other circuits.</a:t>
            </a:r>
            <a:endParaRPr lang="en-US" sz="2400" dirty="0">
              <a:solidFill>
                <a:schemeClr val="tx1">
                  <a:lumMod val="65000"/>
                </a:schemeClr>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21549" y="315583"/>
            <a:ext cx="4762500" cy="3088017"/>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21549" y="3403600"/>
            <a:ext cx="4762500" cy="3221037"/>
          </a:xfrm>
          <a:prstGeom prst="rect">
            <a:avLst/>
          </a:prstGeom>
        </p:spPr>
      </p:pic>
    </p:spTree>
    <p:extLst>
      <p:ext uri="{BB962C8B-B14F-4D97-AF65-F5344CB8AC3E}">
        <p14:creationId xmlns:p14="http://schemas.microsoft.com/office/powerpoint/2010/main" val="1371923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b="1" u="sng" dirty="0" smtClean="0">
                <a:latin typeface="Monotype Corsiva" panose="03010101010201010101" pitchFamily="66" charset="0"/>
              </a:rPr>
              <a:t>Working of an Arduino</a:t>
            </a:r>
            <a:endParaRPr lang="en-US" sz="4400" b="1" u="sng" dirty="0">
              <a:latin typeface="Monotype Corsiva" panose="03010101010201010101" pitchFamily="66" charset="0"/>
            </a:endParaRPr>
          </a:p>
        </p:txBody>
      </p:sp>
      <p:sp>
        <p:nvSpPr>
          <p:cNvPr id="3" name="Content Placeholder 2"/>
          <p:cNvSpPr>
            <a:spLocks noGrp="1"/>
          </p:cNvSpPr>
          <p:nvPr>
            <p:ph idx="1"/>
          </p:nvPr>
        </p:nvSpPr>
        <p:spPr>
          <a:xfrm>
            <a:off x="177801" y="2082800"/>
            <a:ext cx="6527799" cy="4394200"/>
          </a:xfrm>
        </p:spPr>
        <p:txBody>
          <a:bodyPr/>
          <a:lstStyle/>
          <a:p>
            <a:pPr marL="0" indent="0">
              <a:buNone/>
            </a:pPr>
            <a:r>
              <a:rPr lang="en-US" dirty="0" smtClean="0">
                <a:latin typeface="Times New Roman" panose="02020603050405020304" pitchFamily="18" charset="0"/>
                <a:cs typeface="Times New Roman" panose="02020603050405020304" pitchFamily="18" charset="0"/>
              </a:rPr>
              <a:t>It </a:t>
            </a:r>
            <a:r>
              <a:rPr lang="en-US" dirty="0">
                <a:latin typeface="Times New Roman" panose="02020603050405020304" pitchFamily="18" charset="0"/>
                <a:cs typeface="Times New Roman" panose="02020603050405020304" pitchFamily="18" charset="0"/>
              </a:rPr>
              <a:t>has 14 digital input/output pins (of which 6 can be used as PWM outputs), 6 analog inputs, a 16 MHz ceramic resonator, a USB connection, a power jack, an ICSP header, and a reset button. It contains everything needed to support the microcontroller; simply connect it to a computer with a USB cable or power it with a AC-to-DC adapter or battery to get started. </a:t>
            </a:r>
            <a:endParaRPr lang="en-US" b="1" u="sng" dirty="0">
              <a:solidFill>
                <a:schemeClr val="bg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1775" y="2082800"/>
            <a:ext cx="5292725" cy="3937000"/>
          </a:xfrm>
          <a:prstGeom prst="rect">
            <a:avLst/>
          </a:prstGeom>
        </p:spPr>
      </p:pic>
    </p:spTree>
    <p:extLst>
      <p:ext uri="{BB962C8B-B14F-4D97-AF65-F5344CB8AC3E}">
        <p14:creationId xmlns:p14="http://schemas.microsoft.com/office/powerpoint/2010/main" val="1203238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200" y="584200"/>
            <a:ext cx="10198100" cy="5257799"/>
          </a:xfrm>
          <a:prstGeom prst="rect">
            <a:avLst/>
          </a:prstGeom>
        </p:spPr>
      </p:pic>
    </p:spTree>
    <p:extLst>
      <p:ext uri="{BB962C8B-B14F-4D97-AF65-F5344CB8AC3E}">
        <p14:creationId xmlns:p14="http://schemas.microsoft.com/office/powerpoint/2010/main" val="1303063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smtClean="0">
                <a:latin typeface="Monotype Corsiva" panose="03010101010201010101" pitchFamily="66" charset="0"/>
              </a:rPr>
              <a:t>How to program in an </a:t>
            </a:r>
            <a:r>
              <a:rPr lang="en-US" sz="3600" b="1" dirty="0" err="1" smtClean="0">
                <a:latin typeface="Monotype Corsiva" panose="03010101010201010101" pitchFamily="66" charset="0"/>
              </a:rPr>
              <a:t>arduino</a:t>
            </a:r>
            <a:endParaRPr lang="en-US" sz="3600" b="1" dirty="0">
              <a:latin typeface="Monotype Corsiva" panose="03010101010201010101" pitchFamily="66" charset="0"/>
            </a:endParaRPr>
          </a:p>
        </p:txBody>
      </p:sp>
      <p:sp>
        <p:nvSpPr>
          <p:cNvPr id="3" name="Content Placeholder 2"/>
          <p:cNvSpPr>
            <a:spLocks noGrp="1"/>
          </p:cNvSpPr>
          <p:nvPr>
            <p:ph idx="1"/>
          </p:nvPr>
        </p:nvSpPr>
        <p:spPr>
          <a:xfrm>
            <a:off x="381000" y="1930400"/>
            <a:ext cx="11607800" cy="4749800"/>
          </a:xfrm>
        </p:spPr>
        <p:txBody>
          <a:bodyPr>
            <a:normAutofit lnSpcReduction="10000"/>
          </a:bodyPr>
          <a:lstStyle/>
          <a:p>
            <a:pPr marL="0" indent="0">
              <a:buNone/>
            </a:pPr>
            <a:r>
              <a:rPr lang="en-US" dirty="0" smtClean="0">
                <a:solidFill>
                  <a:srgbClr val="00B0F0"/>
                </a:solidFill>
              </a:rPr>
              <a:t>The </a:t>
            </a:r>
            <a:r>
              <a:rPr lang="en-US" dirty="0">
                <a:solidFill>
                  <a:srgbClr val="00B0F0"/>
                </a:solidFill>
              </a:rPr>
              <a:t>most important advantage with Arduino is the programs can be directly loaded to the device without requiring any hardware programmer to burn the program. This is done because of the presence of the 0.5KB of </a:t>
            </a:r>
            <a:r>
              <a:rPr lang="en-US" dirty="0" err="1">
                <a:solidFill>
                  <a:srgbClr val="00B0F0"/>
                </a:solidFill>
              </a:rPr>
              <a:t>Bootloader</a:t>
            </a:r>
            <a:r>
              <a:rPr lang="en-US" dirty="0">
                <a:solidFill>
                  <a:srgbClr val="00B0F0"/>
                </a:solidFill>
              </a:rPr>
              <a:t> which allows the program to be burned into the circuit. All we have to do is to download the Arduino software and writing the code</a:t>
            </a:r>
            <a:r>
              <a:rPr lang="en-US" dirty="0" smtClean="0">
                <a:solidFill>
                  <a:srgbClr val="00B0F0"/>
                </a:solidFill>
              </a:rPr>
              <a:t>.</a:t>
            </a:r>
          </a:p>
          <a:p>
            <a:pPr marL="0" indent="0">
              <a:buNone/>
            </a:pPr>
            <a:endParaRPr lang="en-US" dirty="0">
              <a:solidFill>
                <a:srgbClr val="00B0F0"/>
              </a:solidFill>
            </a:endParaRPr>
          </a:p>
          <a:p>
            <a:r>
              <a:rPr lang="en-US" dirty="0">
                <a:solidFill>
                  <a:srgbClr val="00B0F0"/>
                </a:solidFill>
              </a:rPr>
              <a:t>Programs written in Arduino are known as sketches</a:t>
            </a:r>
            <a:r>
              <a:rPr lang="en-US" dirty="0" smtClean="0">
                <a:solidFill>
                  <a:srgbClr val="00B0F0"/>
                </a:solidFill>
              </a:rPr>
              <a:t>.  </a:t>
            </a:r>
            <a:r>
              <a:rPr lang="en-US" dirty="0">
                <a:solidFill>
                  <a:srgbClr val="00B0F0"/>
                </a:solidFill>
              </a:rPr>
              <a:t>A basic sketch consists of 3 parts</a:t>
            </a:r>
          </a:p>
          <a:p>
            <a:pPr marL="0" indent="0">
              <a:buNone/>
            </a:pPr>
            <a:r>
              <a:rPr lang="en-US" dirty="0" smtClean="0">
                <a:solidFill>
                  <a:srgbClr val="00B0F0"/>
                </a:solidFill>
              </a:rPr>
              <a:t>                          1</a:t>
            </a:r>
            <a:r>
              <a:rPr lang="en-US" dirty="0">
                <a:solidFill>
                  <a:srgbClr val="00B0F0"/>
                </a:solidFill>
              </a:rPr>
              <a:t>. Declaration of Variables</a:t>
            </a:r>
            <a:br>
              <a:rPr lang="en-US" dirty="0">
                <a:solidFill>
                  <a:srgbClr val="00B0F0"/>
                </a:solidFill>
              </a:rPr>
            </a:br>
            <a:r>
              <a:rPr lang="en-US" dirty="0" smtClean="0">
                <a:solidFill>
                  <a:srgbClr val="00B0F0"/>
                </a:solidFill>
              </a:rPr>
              <a:t>                          2</a:t>
            </a:r>
            <a:r>
              <a:rPr lang="en-US" dirty="0">
                <a:solidFill>
                  <a:srgbClr val="00B0F0"/>
                </a:solidFill>
              </a:rPr>
              <a:t>. Initialization: It is written in the setup () function.</a:t>
            </a:r>
            <a:br>
              <a:rPr lang="en-US" dirty="0">
                <a:solidFill>
                  <a:srgbClr val="00B0F0"/>
                </a:solidFill>
              </a:rPr>
            </a:br>
            <a:r>
              <a:rPr lang="en-US" dirty="0" smtClean="0">
                <a:solidFill>
                  <a:srgbClr val="00B0F0"/>
                </a:solidFill>
              </a:rPr>
              <a:t>                          3</a:t>
            </a:r>
            <a:r>
              <a:rPr lang="en-US" dirty="0">
                <a:solidFill>
                  <a:srgbClr val="00B0F0"/>
                </a:solidFill>
              </a:rPr>
              <a:t>. Control code: It is written in the loop () function.</a:t>
            </a:r>
          </a:p>
          <a:p>
            <a:r>
              <a:rPr lang="en-US" dirty="0">
                <a:solidFill>
                  <a:srgbClr val="00B0F0"/>
                </a:solidFill>
              </a:rPr>
              <a:t>The sketch is saved with .</a:t>
            </a:r>
            <a:r>
              <a:rPr lang="en-US" dirty="0" err="1">
                <a:solidFill>
                  <a:srgbClr val="00B0F0"/>
                </a:solidFill>
              </a:rPr>
              <a:t>ino</a:t>
            </a:r>
            <a:r>
              <a:rPr lang="en-US" dirty="0">
                <a:solidFill>
                  <a:srgbClr val="00B0F0"/>
                </a:solidFill>
              </a:rPr>
              <a:t> extension. Any operations like verifying, opening a sketch, saving a sketch can be done using the buttons on the toolbar or using the tool menu.</a:t>
            </a:r>
          </a:p>
          <a:p>
            <a:r>
              <a:rPr lang="en-US" dirty="0">
                <a:solidFill>
                  <a:srgbClr val="00B0F0"/>
                </a:solidFill>
              </a:rPr>
              <a:t>The sketch should be stored in the sketchbook directory.</a:t>
            </a:r>
          </a:p>
          <a:p>
            <a:r>
              <a:rPr lang="en-US" dirty="0">
                <a:solidFill>
                  <a:srgbClr val="00B0F0"/>
                </a:solidFill>
              </a:rPr>
              <a:t>Chose the proper board from the tools menu and the serial port numbers.</a:t>
            </a:r>
          </a:p>
          <a:p>
            <a:r>
              <a:rPr lang="en-US" dirty="0">
                <a:solidFill>
                  <a:srgbClr val="00B0F0"/>
                </a:solidFill>
              </a:rPr>
              <a:t>Click on the upload button or chose upload from the tools menu. Thus the code is uploaded by the </a:t>
            </a:r>
            <a:r>
              <a:rPr lang="en-US" dirty="0" err="1">
                <a:solidFill>
                  <a:srgbClr val="00B0F0"/>
                </a:solidFill>
              </a:rPr>
              <a:t>bootloader</a:t>
            </a:r>
            <a:r>
              <a:rPr lang="en-US" dirty="0">
                <a:solidFill>
                  <a:srgbClr val="00B0F0"/>
                </a:solidFill>
              </a:rPr>
              <a:t> onto the microcontroller.</a:t>
            </a:r>
          </a:p>
          <a:p>
            <a:pPr marL="0" indent="0">
              <a:buNone/>
            </a:pPr>
            <a:endParaRPr lang="en-US" dirty="0">
              <a:solidFill>
                <a:srgbClr val="00B0F0"/>
              </a:solidFill>
            </a:endParaRPr>
          </a:p>
        </p:txBody>
      </p:sp>
    </p:spTree>
    <p:extLst>
      <p:ext uri="{BB962C8B-B14F-4D97-AF65-F5344CB8AC3E}">
        <p14:creationId xmlns:p14="http://schemas.microsoft.com/office/powerpoint/2010/main" val="2160941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b="1" u="sng" dirty="0" smtClean="0">
                <a:solidFill>
                  <a:schemeClr val="tx1"/>
                </a:solidFill>
                <a:latin typeface="Monotype Corsiva" panose="03010101010201010101" pitchFamily="66" charset="0"/>
              </a:rPr>
              <a:t>Advantages of </a:t>
            </a:r>
            <a:r>
              <a:rPr lang="en-US" sz="4400" b="1" u="sng" dirty="0" err="1" smtClean="0">
                <a:solidFill>
                  <a:schemeClr val="tx1"/>
                </a:solidFill>
                <a:latin typeface="Monotype Corsiva" panose="03010101010201010101" pitchFamily="66" charset="0"/>
              </a:rPr>
              <a:t>arduino</a:t>
            </a:r>
            <a:endParaRPr lang="en-US" sz="4400" b="1" u="sng" dirty="0">
              <a:solidFill>
                <a:schemeClr val="tx1"/>
              </a:solidFill>
              <a:latin typeface="Monotype Corsiva" panose="03010101010201010101" pitchFamily="66" charset="0"/>
            </a:endParaRPr>
          </a:p>
        </p:txBody>
      </p:sp>
      <p:sp>
        <p:nvSpPr>
          <p:cNvPr id="3" name="Content Placeholder 2"/>
          <p:cNvSpPr>
            <a:spLocks noGrp="1"/>
          </p:cNvSpPr>
          <p:nvPr>
            <p:ph idx="1"/>
          </p:nvPr>
        </p:nvSpPr>
        <p:spPr>
          <a:xfrm>
            <a:off x="419100" y="1930400"/>
            <a:ext cx="11191708" cy="4787900"/>
          </a:xfrm>
        </p:spPr>
        <p:txBody>
          <a:bodyPr>
            <a:normAutofit lnSpcReduction="10000"/>
          </a:bodyPr>
          <a:lstStyle/>
          <a:p>
            <a:r>
              <a:rPr lang="en-US" sz="2000" dirty="0" smtClean="0">
                <a:solidFill>
                  <a:srgbClr val="FF0000"/>
                </a:solidFill>
              </a:rPr>
              <a:t>It </a:t>
            </a:r>
            <a:r>
              <a:rPr lang="en-US" sz="2000" dirty="0">
                <a:solidFill>
                  <a:srgbClr val="FF0000"/>
                </a:solidFill>
              </a:rPr>
              <a:t>is inexpensive</a:t>
            </a:r>
          </a:p>
          <a:p>
            <a:r>
              <a:rPr lang="en-US" sz="2000" dirty="0">
                <a:solidFill>
                  <a:srgbClr val="FF0000"/>
                </a:solidFill>
              </a:rPr>
              <a:t>It comes with an open source hardware feature which enables users to develop their own kit using already available one as a reference source.</a:t>
            </a:r>
          </a:p>
          <a:p>
            <a:r>
              <a:rPr lang="en-US" sz="2000" dirty="0">
                <a:solidFill>
                  <a:srgbClr val="FF0000"/>
                </a:solidFill>
              </a:rPr>
              <a:t>The Arduino software is compatible with all types of operating systems like Windows, Linux, and Macintosh etc.</a:t>
            </a:r>
          </a:p>
          <a:p>
            <a:r>
              <a:rPr lang="en-US" sz="2000" dirty="0">
                <a:solidFill>
                  <a:srgbClr val="FF0000"/>
                </a:solidFill>
              </a:rPr>
              <a:t>It also comes with open source software feature which enables experienced software developers to use the Arduino code to merge with the existing programming language libraries and can be extended and modified.</a:t>
            </a:r>
          </a:p>
          <a:p>
            <a:r>
              <a:rPr lang="en-US" sz="2000" dirty="0">
                <a:solidFill>
                  <a:srgbClr val="FF0000"/>
                </a:solidFill>
              </a:rPr>
              <a:t>It is easy to use for beginners.</a:t>
            </a:r>
          </a:p>
          <a:p>
            <a:r>
              <a:rPr lang="en-US" sz="2000" dirty="0">
                <a:solidFill>
                  <a:srgbClr val="FF0000"/>
                </a:solidFill>
              </a:rPr>
              <a:t>We can develop an Arduino based project which can be completely stand alone or projects which involve direct communication with the software loaded in the computer.</a:t>
            </a:r>
          </a:p>
          <a:p>
            <a:r>
              <a:rPr lang="en-US" sz="2000" dirty="0">
                <a:solidFill>
                  <a:srgbClr val="FF0000"/>
                </a:solidFill>
              </a:rPr>
              <a:t>It comes with an easy provision of connecting with the CPU of the computer using serial communication over USB as it contains built in power and reset circuitry.</a:t>
            </a:r>
          </a:p>
          <a:p>
            <a:pPr marL="0" indent="0">
              <a:buNone/>
            </a:pPr>
            <a:endParaRPr lang="en-US" sz="2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057380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_rels/theme10.xml.rels><?xml version="1.0" encoding="UTF-8" standalone="yes"?>
<Relationships xmlns="http://schemas.openxmlformats.org/package/2006/relationships"><Relationship Id="rId1" Type="http://schemas.openxmlformats.org/officeDocument/2006/relationships/image" Target="../media/image19.jpeg"/></Relationships>
</file>

<file path=ppt/theme/_rels/theme3.xml.rels><?xml version="1.0" encoding="UTF-8" standalone="yes"?>
<Relationships xmlns="http://schemas.openxmlformats.org/package/2006/relationships"><Relationship Id="rId1" Type="http://schemas.openxmlformats.org/officeDocument/2006/relationships/image" Target="../media/image9.jpeg"/></Relationships>
</file>

<file path=ppt/theme/_rels/theme9.xml.rels><?xml version="1.0" encoding="UTF-8" standalone="yes"?>
<Relationships xmlns="http://schemas.openxmlformats.org/package/2006/relationships"><Relationship Id="rId1" Type="http://schemas.openxmlformats.org/officeDocument/2006/relationships/image" Target="../media/image16.jpeg"/></Relationships>
</file>

<file path=ppt/theme/theme1.xml><?xml version="1.0" encoding="utf-8"?>
<a:theme xmlns:a="http://schemas.openxmlformats.org/drawingml/2006/main" name="1_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10.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ppt/theme/theme3.xml><?xml version="1.0" encoding="utf-8"?>
<a:theme xmlns:a="http://schemas.openxmlformats.org/drawingml/2006/main" name="Circuit">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ppt/theme/theme4.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5.xml><?xml version="1.0" encoding="utf-8"?>
<a:theme xmlns:a="http://schemas.openxmlformats.org/drawingml/2006/main" name="1_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ppt/theme/theme6.xml><?xml version="1.0" encoding="utf-8"?>
<a:theme xmlns:a="http://schemas.openxmlformats.org/drawingml/2006/main" name="Droplet">
  <a:themeElements>
    <a:clrScheme name="Droplet">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ppt/theme/theme7.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65359"/>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ppt/theme/theme8.xml><?xml version="1.0" encoding="utf-8"?>
<a:theme xmlns:a="http://schemas.openxmlformats.org/drawingml/2006/main" name="1_Slice">
  <a:themeElements>
    <a:clrScheme name="Slice">
      <a:dk1>
        <a:sysClr val="windowText" lastClr="000000"/>
      </a:dk1>
      <a:lt1>
        <a:sysClr val="window" lastClr="FFFFFF"/>
      </a:lt1>
      <a:dk2>
        <a:srgbClr val="AD2E03"/>
      </a:dk2>
      <a:lt2>
        <a:srgbClr val="D75626"/>
      </a:lt2>
      <a:accent1>
        <a:srgbClr val="760603"/>
      </a:accent1>
      <a:accent2>
        <a:srgbClr val="FA9C1F"/>
      </a:accent2>
      <a:accent3>
        <a:srgbClr val="D9BB55"/>
      </a:accent3>
      <a:accent4>
        <a:srgbClr val="829551"/>
      </a:accent4>
      <a:accent5>
        <a:srgbClr val="58A28B"/>
      </a:accent5>
      <a:accent6>
        <a:srgbClr val="426480"/>
      </a:accent6>
      <a:hlink>
        <a:srgbClr val="460402"/>
      </a:hlink>
      <a:folHlink>
        <a:srgbClr val="99111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42000"/>
                <a:satMod val="200000"/>
                <a:lumMod val="118000"/>
              </a:schemeClr>
            </a:gs>
            <a:gs pos="100000">
              <a:schemeClr val="phClr">
                <a:shade val="94000"/>
                <a:hueMod val="22000"/>
                <a:satMod val="220000"/>
                <a:lumMod val="6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903AAAE-3EA5-424A-B142-CC51DC1F897D}"/>
    </a:ext>
  </a:extLst>
</a:theme>
</file>

<file path=ppt/theme/theme9.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61DDDE80-2DFA-4F2A-B66F-72059846BDAA}"/>
    </a:ext>
  </a:extLst>
</a:theme>
</file>

<file path=docProps/app.xml><?xml version="1.0" encoding="utf-8"?>
<Properties xmlns="http://schemas.openxmlformats.org/officeDocument/2006/extended-properties" xmlns:vt="http://schemas.openxmlformats.org/officeDocument/2006/docPropsVTypes">
  <Template/>
  <TotalTime>800</TotalTime>
  <Words>608</Words>
  <Application>Microsoft Office PowerPoint</Application>
  <PresentationFormat>Widescreen</PresentationFormat>
  <Paragraphs>65</Paragraphs>
  <Slides>14</Slides>
  <Notes>0</Notes>
  <HiddenSlides>0</HiddenSlides>
  <MMClips>0</MMClips>
  <ScaleCrop>false</ScaleCrop>
  <HeadingPairs>
    <vt:vector size="6" baseType="variant">
      <vt:variant>
        <vt:lpstr>Fonts Used</vt:lpstr>
      </vt:variant>
      <vt:variant>
        <vt:i4>12</vt:i4>
      </vt:variant>
      <vt:variant>
        <vt:lpstr>Theme</vt:lpstr>
      </vt:variant>
      <vt:variant>
        <vt:i4>10</vt:i4>
      </vt:variant>
      <vt:variant>
        <vt:lpstr>Slide Titles</vt:lpstr>
      </vt:variant>
      <vt:variant>
        <vt:i4>14</vt:i4>
      </vt:variant>
    </vt:vector>
  </HeadingPairs>
  <TitlesOfParts>
    <vt:vector size="36" baseType="lpstr">
      <vt:lpstr>Arial</vt:lpstr>
      <vt:lpstr>Calibri</vt:lpstr>
      <vt:lpstr>Calibri Light</vt:lpstr>
      <vt:lpstr>Century Gothic</vt:lpstr>
      <vt:lpstr>Garamond</vt:lpstr>
      <vt:lpstr>Gill Sans MT</vt:lpstr>
      <vt:lpstr>Monotype Corsiva</vt:lpstr>
      <vt:lpstr>Times New Roman</vt:lpstr>
      <vt:lpstr>Trebuchet MS</vt:lpstr>
      <vt:lpstr>Tw Cen MT</vt:lpstr>
      <vt:lpstr>Wingdings 2</vt:lpstr>
      <vt:lpstr>Wingdings 3</vt:lpstr>
      <vt:lpstr>1_Organic</vt:lpstr>
      <vt:lpstr>Vapor Trail</vt:lpstr>
      <vt:lpstr>Circuit</vt:lpstr>
      <vt:lpstr>Facet</vt:lpstr>
      <vt:lpstr>1_Berlin</vt:lpstr>
      <vt:lpstr>Droplet</vt:lpstr>
      <vt:lpstr>Dividend</vt:lpstr>
      <vt:lpstr>1_Slice</vt:lpstr>
      <vt:lpstr>Celestial</vt:lpstr>
      <vt:lpstr>Ion</vt:lpstr>
      <vt:lpstr>Colour Picking Robot</vt:lpstr>
      <vt:lpstr>Team Members:</vt:lpstr>
      <vt:lpstr>Abstract</vt:lpstr>
      <vt:lpstr>Colour Sensor</vt:lpstr>
      <vt:lpstr>Arduino</vt:lpstr>
      <vt:lpstr>Working of an Arduino</vt:lpstr>
      <vt:lpstr>PowerPoint Presentation</vt:lpstr>
      <vt:lpstr>How to program in an arduino</vt:lpstr>
      <vt:lpstr>Advantages of arduino</vt:lpstr>
      <vt:lpstr>Specifications of Arduino</vt:lpstr>
      <vt:lpstr>Schematic of the color sensor</vt:lpstr>
      <vt:lpstr>Components required</vt:lpstr>
      <vt:lpstr>ARDUInO CODE</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Survey on NP – Complete  Problems</dc:title>
  <dc:creator>Shashank Devisetty</dc:creator>
  <cp:lastModifiedBy>Shashank Devisetty</cp:lastModifiedBy>
  <cp:revision>30</cp:revision>
  <dcterms:created xsi:type="dcterms:W3CDTF">2015-03-04T20:30:20Z</dcterms:created>
  <dcterms:modified xsi:type="dcterms:W3CDTF">2015-04-22T08:57:40Z</dcterms:modified>
</cp:coreProperties>
</file>

<file path=docProps/thumbnail.jpeg>
</file>